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87" r:id="rId4"/>
    <p:sldId id="308" r:id="rId5"/>
    <p:sldId id="289" r:id="rId6"/>
    <p:sldId id="310" r:id="rId7"/>
    <p:sldId id="307" r:id="rId8"/>
    <p:sldId id="303" r:id="rId9"/>
    <p:sldId id="304" r:id="rId10"/>
    <p:sldId id="264" r:id="rId11"/>
    <p:sldId id="292" r:id="rId12"/>
    <p:sldId id="293" r:id="rId13"/>
    <p:sldId id="294" r:id="rId14"/>
    <p:sldId id="295" r:id="rId15"/>
    <p:sldId id="296" r:id="rId16"/>
    <p:sldId id="297" r:id="rId17"/>
    <p:sldId id="299" r:id="rId18"/>
    <p:sldId id="298" r:id="rId19"/>
    <p:sldId id="265" r:id="rId20"/>
    <p:sldId id="277" r:id="rId21"/>
    <p:sldId id="278" r:id="rId22"/>
    <p:sldId id="280" r:id="rId23"/>
    <p:sldId id="279" r:id="rId24"/>
    <p:sldId id="266" r:id="rId25"/>
    <p:sldId id="305" r:id="rId26"/>
    <p:sldId id="306" r:id="rId27"/>
    <p:sldId id="268" r:id="rId28"/>
    <p:sldId id="281" r:id="rId29"/>
    <p:sldId id="282" r:id="rId30"/>
    <p:sldId id="283" r:id="rId31"/>
    <p:sldId id="284" r:id="rId32"/>
    <p:sldId id="274" r:id="rId33"/>
    <p:sldId id="275" r:id="rId34"/>
    <p:sldId id="302" r:id="rId35"/>
    <p:sldId id="285" r:id="rId36"/>
    <p:sldId id="286" r:id="rId37"/>
    <p:sldId id="272" r:id="rId38"/>
    <p:sldId id="301" r:id="rId39"/>
    <p:sldId id="276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E290EE4-8947-4414-AF8D-47A54543C11D}" type="datetimeFigureOut">
              <a:rPr lang="pl-PL" smtClean="0"/>
              <a:pPr/>
              <a:t>24.11.2020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B33911C-7BFE-4802-A426-16B8883CEFF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Wspomnień moc…..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Uczniowie I Liceum Ogólnokształcącego im. </a:t>
            </a:r>
            <a:r>
              <a:rPr lang="pl-PL" dirty="0" err="1" smtClean="0"/>
              <a:t>ks.St.Staszica</a:t>
            </a:r>
            <a:r>
              <a:rPr lang="pl-PL" dirty="0" smtClean="0"/>
              <a:t> w Hrubieszowie</a:t>
            </a:r>
            <a:endParaRPr lang="pl-P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Pamiątkowe zdjęcie</a:t>
            </a:r>
            <a:endParaRPr lang="pl-PL" i="1" dirty="0"/>
          </a:p>
        </p:txBody>
      </p:sp>
      <p:pic>
        <p:nvPicPr>
          <p:cNvPr id="4" name="Symbol zastępczy zawartości 3" descr="http://www.staszic.pl/images/gal0404/DSC_32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05678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/>
              <a:t/>
            </a:r>
            <a:br>
              <a:rPr lang="pl-PL" sz="4400" i="1" dirty="0" smtClean="0"/>
            </a:br>
            <a:r>
              <a:rPr lang="pl-PL" sz="2700" i="1" dirty="0" smtClean="0"/>
              <a:t>Wspólne </a:t>
            </a:r>
            <a:r>
              <a:rPr lang="pl-PL" sz="2700" i="1" dirty="0" smtClean="0"/>
              <a:t>świętowanie- </a:t>
            </a:r>
            <a:br>
              <a:rPr lang="pl-PL" sz="2700" i="1" dirty="0" smtClean="0"/>
            </a:br>
            <a:r>
              <a:rPr lang="pl-PL" sz="2700" i="1" dirty="0" smtClean="0"/>
              <a:t>rok 2017/2018  -</a:t>
            </a:r>
            <a:r>
              <a:rPr lang="pl-PL" sz="2700" dirty="0" smtClean="0"/>
              <a:t>u</a:t>
            </a:r>
            <a:r>
              <a:rPr lang="pl-PL" sz="2700" dirty="0" smtClean="0"/>
              <a:t>czniowie </a:t>
            </a:r>
            <a:r>
              <a:rPr lang="pl-PL" sz="2700" dirty="0" smtClean="0"/>
              <a:t>klasy </a:t>
            </a:r>
            <a:r>
              <a:rPr lang="pl-PL" sz="2700" dirty="0" smtClean="0"/>
              <a:t>IID przygotowali </a:t>
            </a:r>
            <a:r>
              <a:rPr lang="pl-PL" sz="2700" dirty="0" smtClean="0"/>
              <a:t>prawdziwe urodziny misia!</a:t>
            </a:r>
            <a:br>
              <a:rPr lang="pl-PL" sz="2700" dirty="0" smtClean="0"/>
            </a:br>
            <a:r>
              <a:rPr lang="pl-PL" sz="2700" dirty="0" smtClean="0"/>
              <a:t> </a:t>
            </a:r>
            <a:endParaRPr lang="pl-PL" sz="2700" i="1" dirty="0"/>
          </a:p>
        </p:txBody>
      </p:sp>
      <p:pic>
        <p:nvPicPr>
          <p:cNvPr id="4" name="Symbol zastępczy zawartości 3" descr="http://www.staszic.pl/images/gal0212/IMG_98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481138"/>
            <a:ext cx="67931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Szaleństwa z Misiem</a:t>
            </a:r>
            <a:endParaRPr lang="pl-PL" dirty="0"/>
          </a:p>
        </p:txBody>
      </p:sp>
      <p:pic>
        <p:nvPicPr>
          <p:cNvPr id="4" name="Symbol zastępczy zawartości 3" descr="http://www.staszic.pl/images/gal0212/IMG_99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481138"/>
            <a:ext cx="67931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Babeczki uwielbiane przez dzieci i Misia!</a:t>
            </a:r>
            <a:endParaRPr lang="pl-PL" i="1" dirty="0"/>
          </a:p>
        </p:txBody>
      </p:sp>
      <p:pic>
        <p:nvPicPr>
          <p:cNvPr id="4" name="Symbol zastępczy zawartości 3" descr="http://www.staszic.pl/images/gal0212/IMG_989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481138"/>
            <a:ext cx="67931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Misiowe pyszności</a:t>
            </a:r>
            <a:endParaRPr lang="pl-PL" dirty="0"/>
          </a:p>
        </p:txBody>
      </p:sp>
      <p:pic>
        <p:nvPicPr>
          <p:cNvPr id="4" name="Symbol zastępczy zawartości 3" descr="http://www.staszic.pl/images/gal0212/IMG_98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481138"/>
            <a:ext cx="67931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Uff jak ciężko…</a:t>
            </a:r>
            <a:br>
              <a:rPr lang="pl-PL" dirty="0" smtClean="0"/>
            </a:br>
            <a:r>
              <a:rPr lang="pl-PL" dirty="0" smtClean="0"/>
              <a:t> przeciąganie liny</a:t>
            </a:r>
            <a:endParaRPr lang="pl-PL" dirty="0"/>
          </a:p>
        </p:txBody>
      </p:sp>
      <p:pic>
        <p:nvPicPr>
          <p:cNvPr id="4" name="Symbol zastępczy zawartości 3" descr="http://www.staszic.pl/images/gal0212/IMG_994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481138"/>
            <a:ext cx="67931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 </a:t>
            </a:r>
            <a:r>
              <a:rPr lang="pl-PL" dirty="0" err="1" smtClean="0"/>
              <a:t>Suuuper</a:t>
            </a:r>
            <a:r>
              <a:rPr lang="pl-PL" dirty="0" smtClean="0"/>
              <a:t> tańce!</a:t>
            </a:r>
            <a:endParaRPr lang="pl-PL" dirty="0"/>
          </a:p>
        </p:txBody>
      </p:sp>
      <p:pic>
        <p:nvPicPr>
          <p:cNvPr id="4" name="Symbol zastępczy zawartości 3" descr="http://www.staszic.pl/images/gal0212/IMG_991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481138"/>
            <a:ext cx="67931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Szaleństwa z misiem </a:t>
            </a:r>
            <a:endParaRPr lang="pl-PL" i="1" dirty="0"/>
          </a:p>
        </p:txBody>
      </p:sp>
      <p:pic>
        <p:nvPicPr>
          <p:cNvPr id="4" name="Symbol zastępczy zawartości 3" descr="http://www.staszic.pl/images/gal0212/IMG_99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481138"/>
            <a:ext cx="67931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Wspólne zdjęcie z bohaterami </a:t>
            </a:r>
            <a:br>
              <a:rPr lang="pl-PL" i="1" dirty="0" smtClean="0"/>
            </a:br>
            <a:r>
              <a:rPr lang="pl-PL" i="1" dirty="0" smtClean="0"/>
              <a:t>przedstawien</a:t>
            </a:r>
            <a:r>
              <a:rPr lang="pl-PL" dirty="0" smtClean="0"/>
              <a:t>ia</a:t>
            </a:r>
            <a:endParaRPr lang="pl-PL" dirty="0"/>
          </a:p>
        </p:txBody>
      </p:sp>
      <p:pic>
        <p:nvPicPr>
          <p:cNvPr id="4" name="Symbol zastępczy zawartości 3" descr="http://www.staszic.pl/images/gal0212/IMG_986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481138"/>
            <a:ext cx="67931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757118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Wspólne świętowanie- </a:t>
            </a:r>
            <a:br>
              <a:rPr lang="pl-PL" sz="2200" dirty="0" smtClean="0"/>
            </a:br>
            <a:r>
              <a:rPr lang="pl-PL" sz="2200" dirty="0" smtClean="0"/>
              <a:t>rok 2018/2019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dirty="0" smtClean="0"/>
              <a:t> część artystyczna, w której </a:t>
            </a:r>
            <a:r>
              <a:rPr lang="pl-PL" sz="2000" dirty="0" smtClean="0"/>
              <a:t>aktorzy- </a:t>
            </a:r>
            <a:r>
              <a:rPr lang="pl-PL" sz="1800" dirty="0" smtClean="0"/>
              <a:t>u</a:t>
            </a:r>
            <a:r>
              <a:rPr lang="pl-PL" sz="1800" dirty="0" smtClean="0"/>
              <a:t>czniowie </a:t>
            </a:r>
            <a:r>
              <a:rPr lang="pl-PL" sz="1800" dirty="0" smtClean="0"/>
              <a:t>klasy III </a:t>
            </a:r>
            <a:r>
              <a:rPr lang="pl-PL" sz="1800" dirty="0" err="1" smtClean="0"/>
              <a:t>D,</a:t>
            </a:r>
            <a:r>
              <a:rPr lang="pl-PL" sz="2000" dirty="0" err="1" smtClean="0"/>
              <a:t>zachęcali</a:t>
            </a:r>
            <a:r>
              <a:rPr lang="pl-PL" sz="2000" dirty="0" smtClean="0"/>
              <a:t> </a:t>
            </a:r>
            <a:r>
              <a:rPr lang="pl-PL" sz="2000" dirty="0" smtClean="0"/>
              <a:t>do ruchu, zdrowego trybu życia i uprawiania różnych dyscyplin </a:t>
            </a:r>
            <a:r>
              <a:rPr lang="pl-PL" sz="2000" dirty="0" smtClean="0"/>
              <a:t>sportowych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4" name="Symbol zastępczy zawartości 3" descr="C:\Users\user\Downloads\DSC_004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342" y="1628800"/>
            <a:ext cx="683331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872208"/>
          </a:xfrm>
        </p:spPr>
        <p:txBody>
          <a:bodyPr>
            <a:noAutofit/>
          </a:bodyPr>
          <a:lstStyle/>
          <a:p>
            <a:pPr algn="ctr"/>
            <a:r>
              <a:rPr lang="pl-PL" sz="1800" i="1" dirty="0" smtClean="0"/>
              <a:t>Obchody Dnia Pluszowego Misia </a:t>
            </a:r>
            <a:br>
              <a:rPr lang="pl-PL" sz="1800" i="1" dirty="0" smtClean="0"/>
            </a:br>
            <a:r>
              <a:rPr lang="pl-PL" sz="1800" i="1" dirty="0" smtClean="0"/>
              <a:t>w murach naszej szkoły –</a:t>
            </a:r>
            <a:br>
              <a:rPr lang="pl-PL" sz="1800" i="1" dirty="0" smtClean="0"/>
            </a:br>
            <a:r>
              <a:rPr lang="pl-PL" sz="1800" i="1" dirty="0" smtClean="0"/>
              <a:t>rok 2019/2020 </a:t>
            </a:r>
            <a:br>
              <a:rPr lang="pl-PL" sz="1800" i="1" dirty="0" smtClean="0"/>
            </a:br>
            <a:r>
              <a:rPr lang="pl-PL" sz="1800" i="1" dirty="0" smtClean="0"/>
              <a:t>Przedstawienie podczas którego opowiedziana została historia nieśmiałego Misia  i jego przeżycia podczas pierwszego dnia w szkole.</a:t>
            </a:r>
            <a:r>
              <a:rPr lang="pl-PL" sz="1800" dirty="0" smtClean="0"/>
              <a:t> </a:t>
            </a: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</p:txBody>
      </p:sp>
      <p:pic>
        <p:nvPicPr>
          <p:cNvPr id="4" name="Symbol zastępczy zawartości 3" descr="http://www.staszic.pl/images/gal0404/20191125_0945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1844824"/>
            <a:ext cx="727280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/>
              <a:t>Tańce z misiem</a:t>
            </a:r>
            <a:endParaRPr lang="pl-PL" i="1" dirty="0"/>
          </a:p>
        </p:txBody>
      </p:sp>
      <p:pic>
        <p:nvPicPr>
          <p:cNvPr id="4" name="Symbol zastępczy zawartości 3" descr="C:\Users\user\Downloads\DSC_019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342" y="1481138"/>
            <a:ext cx="683331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/>
              <a:t>Zabawy </a:t>
            </a:r>
            <a:r>
              <a:rPr lang="pl-PL" i="1" dirty="0" smtClean="0"/>
              <a:t>z chustą animacyjną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342" y="1481138"/>
            <a:ext cx="683331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i="1" dirty="0" smtClean="0"/>
              <a:t>Tańce przy piosence „Stary </a:t>
            </a:r>
            <a:r>
              <a:rPr lang="pl-PL" sz="2400" i="1" dirty="0" smtClean="0"/>
              <a:t>niedźwiedź mocno śpi, stary niedźwiedź mocno śpi, my się go boimy, na palcach chodzimy, jak </a:t>
            </a:r>
            <a:r>
              <a:rPr lang="pl-PL" sz="2400" i="1" dirty="0" smtClean="0"/>
              <a:t>…</a:t>
            </a:r>
            <a:endParaRPr lang="pl-PL" sz="2400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342" y="1481138"/>
            <a:ext cx="683331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Uwieńczeniem spotkania było wspólne zdjęcie</a:t>
            </a:r>
            <a:endParaRPr lang="pl-PL" dirty="0"/>
          </a:p>
        </p:txBody>
      </p:sp>
      <p:pic>
        <p:nvPicPr>
          <p:cNvPr id="4" name="Symbol zastępczy zawartości 3" descr="C:\Users\user\Downloads\DSC_005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342" y="1481138"/>
            <a:ext cx="683331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Wspólne świętowanie- </a:t>
            </a:r>
            <a:br>
              <a:rPr lang="pl-PL" sz="1800" dirty="0" smtClean="0"/>
            </a:br>
            <a:r>
              <a:rPr lang="pl-PL" sz="1800" dirty="0" smtClean="0"/>
              <a:t>rok 2016/2017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 </a:t>
            </a:r>
            <a:r>
              <a:rPr lang="pl-PL" sz="2000" dirty="0" smtClean="0"/>
              <a:t>Uczennice klasy II B liceum, przygotowały bajkowe przedstawienie opowiadające o niedźwiadku, który docenił, czym jest dla niego przyjaźń</a:t>
            </a:r>
            <a:r>
              <a:rPr lang="pl-PL" sz="3200" dirty="0" smtClean="0"/>
              <a:t>.</a:t>
            </a:r>
            <a:endParaRPr lang="pl-PL" sz="3200" dirty="0"/>
          </a:p>
        </p:txBody>
      </p:sp>
      <p:pic>
        <p:nvPicPr>
          <p:cNvPr id="4" name="Symbol zastępczy zawartości 3" descr="http://www.staszic.pl/images/gal0120/15355908_1207734249312136_1345728874_n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106" y="2133600"/>
            <a:ext cx="5810250" cy="417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http://www.staszic.pl/images/gal0120/15327572_1207735159312045_1154786862_n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08720"/>
            <a:ext cx="43924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Ale </a:t>
            </a:r>
            <a:r>
              <a:rPr lang="pl-PL" dirty="0" err="1" smtClean="0"/>
              <a:t>suuuper</a:t>
            </a:r>
            <a:r>
              <a:rPr lang="pl-PL" dirty="0" smtClean="0"/>
              <a:t>!!!</a:t>
            </a:r>
            <a:endParaRPr lang="pl-PL" dirty="0"/>
          </a:p>
        </p:txBody>
      </p:sp>
      <p:pic>
        <p:nvPicPr>
          <p:cNvPr id="4" name="Symbol zastępczy zawartości 3" descr="http://www.staszic.pl/images/gal0120/15355908_1207734249312136_1345728874_n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481138"/>
            <a:ext cx="678894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1600" i="1" dirty="0" smtClean="0"/>
              <a:t/>
            </a:r>
            <a:br>
              <a:rPr lang="pl-PL" sz="1600" i="1" dirty="0" smtClean="0"/>
            </a:br>
            <a:r>
              <a:rPr lang="pl-PL" sz="1600" i="1" dirty="0" smtClean="0"/>
              <a:t/>
            </a:r>
            <a:br>
              <a:rPr lang="pl-PL" sz="1600" i="1" dirty="0" smtClean="0"/>
            </a:br>
            <a:r>
              <a:rPr lang="pl-PL" sz="1600" i="1" dirty="0" smtClean="0"/>
              <a:t/>
            </a:r>
            <a:br>
              <a:rPr lang="pl-PL" sz="1600" i="1" dirty="0" smtClean="0"/>
            </a:br>
            <a:r>
              <a:rPr lang="pl-PL" sz="2000" i="1" dirty="0" smtClean="0"/>
              <a:t>Wspólne świętowanie- </a:t>
            </a:r>
            <a:br>
              <a:rPr lang="pl-PL" sz="2000" i="1" dirty="0" smtClean="0"/>
            </a:br>
            <a:r>
              <a:rPr lang="pl-PL" sz="2000" i="1" dirty="0" smtClean="0"/>
              <a:t>rok- 2015/2016  </a:t>
            </a:r>
            <a:r>
              <a:rPr lang="pl-PL" sz="2000" dirty="0" smtClean="0"/>
              <a:t> spotkanie nasze rozpoczęło się przedstawieniem na motywach bajki o Kubusiu Puchatku- pojawili się w niej bohaterowie słynnej Krainy Lodu, Madagaskaru, Myszka Miki. Spektakl przygotowany został przez uczennice kl. I b i uczniów kl. I a</a:t>
            </a:r>
            <a:endParaRPr lang="pl-PL" sz="2000" i="1" dirty="0"/>
          </a:p>
        </p:txBody>
      </p:sp>
      <p:pic>
        <p:nvPicPr>
          <p:cNvPr id="4" name="Symbol zastępczy zawartości 3" descr="http://www.staszic.pl/images/gal0039/DSC_078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04864"/>
            <a:ext cx="712879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</a:t>
            </a:r>
            <a:r>
              <a:rPr lang="pl-PL" dirty="0" smtClean="0"/>
              <a:t>Zdjęcia </a:t>
            </a:r>
            <a:r>
              <a:rPr lang="pl-PL" dirty="0" smtClean="0"/>
              <a:t>na </a:t>
            </a:r>
            <a:r>
              <a:rPr lang="pl-PL" dirty="0" err="1" smtClean="0"/>
              <a:t>fotościance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http://www.staszic.pl/images/gal0039/DSC_089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554461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Uwielbiane przez </a:t>
            </a:r>
            <a:r>
              <a:rPr lang="pl-PL" i="1" dirty="0" err="1" smtClean="0"/>
              <a:t>dzieciaczki</a:t>
            </a:r>
            <a:r>
              <a:rPr lang="pl-PL" i="1" dirty="0" smtClean="0"/>
              <a:t> malowanie twarzy</a:t>
            </a:r>
            <a:endParaRPr lang="pl-PL" i="1" dirty="0"/>
          </a:p>
        </p:txBody>
      </p:sp>
      <p:pic>
        <p:nvPicPr>
          <p:cNvPr id="4" name="Symbol zastępczy zawartości 3" descr="http://www.staszic.pl/images/gal0039/DSC_09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4807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i="1" dirty="0" smtClean="0"/>
              <a:t>Wspólne </a:t>
            </a:r>
            <a:r>
              <a:rPr lang="pl-PL" sz="3600" i="1" dirty="0" smtClean="0"/>
              <a:t>rysowanie kolorowanek </a:t>
            </a:r>
            <a:r>
              <a:rPr lang="pl-PL" sz="3600" i="1" dirty="0" smtClean="0"/>
              <a:t>Misia</a:t>
            </a:r>
            <a:endParaRPr lang="pl-PL" sz="3600" dirty="0"/>
          </a:p>
        </p:txBody>
      </p:sp>
      <p:pic>
        <p:nvPicPr>
          <p:cNvPr id="4" name="Symbol zastępczy zawartości 6" descr="http://www.staszic.pl/images/gal0404/DSC_325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76875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Wspólne zabawy z </a:t>
            </a:r>
            <a:r>
              <a:rPr lang="pl-PL" i="1" dirty="0" smtClean="0"/>
              <a:t>bohaterami </a:t>
            </a:r>
            <a:r>
              <a:rPr lang="pl-PL" i="1" dirty="0" smtClean="0"/>
              <a:t>bajek</a:t>
            </a:r>
            <a:endParaRPr lang="pl-PL" i="1" dirty="0"/>
          </a:p>
        </p:txBody>
      </p:sp>
      <p:pic>
        <p:nvPicPr>
          <p:cNvPr id="4" name="Symbol zastępczy zawartości 3" descr="http://www.staszic.pl/images/gal0039/DSC_08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8488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Rzucanie piłeczki do kosza </a:t>
            </a:r>
            <a:br>
              <a:rPr lang="pl-PL" dirty="0" smtClean="0"/>
            </a:br>
            <a:r>
              <a:rPr lang="pl-PL" dirty="0" smtClean="0"/>
              <a:t>z bałwankiem</a:t>
            </a:r>
            <a:endParaRPr lang="pl-PL" dirty="0"/>
          </a:p>
        </p:txBody>
      </p:sp>
      <p:pic>
        <p:nvPicPr>
          <p:cNvPr id="4" name="Symbol zastępczy zawartości 3" descr="http://www.staszic.pl/images/gal0039/DSC_095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1926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Wspólne zabawy nie mają </a:t>
            </a:r>
            <a:r>
              <a:rPr lang="pl-PL" dirty="0" smtClean="0"/>
              <a:t>końca!!!</a:t>
            </a:r>
            <a:endParaRPr lang="pl-PL" dirty="0"/>
          </a:p>
        </p:txBody>
      </p:sp>
      <p:pic>
        <p:nvPicPr>
          <p:cNvPr id="4" name="Symbol zastępczy zawartości 3" descr="http://www.staszic.pl/images/gal0039/DSC_097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264696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</a:t>
            </a:r>
            <a:r>
              <a:rPr lang="pl-PL" dirty="0" smtClean="0"/>
              <a:t>D</a:t>
            </a:r>
            <a:r>
              <a:rPr lang="pl-PL" dirty="0" smtClean="0"/>
              <a:t>zieci również </a:t>
            </a:r>
            <a:r>
              <a:rPr lang="pl-PL" dirty="0" smtClean="0"/>
              <a:t>wcieliły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smtClean="0"/>
              <a:t>różne </a:t>
            </a:r>
            <a:r>
              <a:rPr lang="pl-PL" dirty="0" smtClean="0"/>
              <a:t>role np. Króla Juliana</a:t>
            </a:r>
            <a:endParaRPr lang="pl-PL" dirty="0"/>
          </a:p>
        </p:txBody>
      </p:sp>
      <p:pic>
        <p:nvPicPr>
          <p:cNvPr id="4" name="Symbol zastępczy zawartości 3" descr="http://www.staszic.pl/images/gal0039/DSC_09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33670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Uwielbiana przez dzieci pszczółka </a:t>
            </a:r>
            <a:endParaRPr lang="pl-PL" dirty="0"/>
          </a:p>
        </p:txBody>
      </p:sp>
      <p:pic>
        <p:nvPicPr>
          <p:cNvPr id="4" name="Symbol zastępczy zawartości 3" descr="http://www.staszic.pl/images/gal0039/DSC_10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12776"/>
            <a:ext cx="58326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i="1" dirty="0" smtClean="0"/>
              <a:t>Nasi uczniowie wręczyli własnoręcznie wykonane ordery w kształcie Kubusia </a:t>
            </a:r>
            <a:r>
              <a:rPr lang="pl-PL" sz="2800" i="1" dirty="0" smtClean="0"/>
              <a:t>Puchatka</a:t>
            </a:r>
            <a:endParaRPr lang="pl-PL" sz="2800" i="1" dirty="0"/>
          </a:p>
        </p:txBody>
      </p:sp>
      <p:pic>
        <p:nvPicPr>
          <p:cNvPr id="4" name="Symbol zastępczy zawartości 3" descr="http://www.staszic.pl/images/gal0039/DSC_10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28800"/>
            <a:ext cx="41764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800" i="1" dirty="0" smtClean="0"/>
              <a:t>W zamian otrzymaliśmy </a:t>
            </a:r>
            <a:r>
              <a:rPr lang="pl-PL" sz="2800" i="1" dirty="0" smtClean="0"/>
              <a:t> od dzieci koszyk </a:t>
            </a:r>
            <a:r>
              <a:rPr lang="pl-PL" sz="2800" i="1" dirty="0" smtClean="0"/>
              <a:t>słodkości i gipsowe figurki bohatera spotkania</a:t>
            </a:r>
            <a:endParaRPr lang="pl-PL" sz="2800" i="1" dirty="0"/>
          </a:p>
        </p:txBody>
      </p:sp>
      <p:pic>
        <p:nvPicPr>
          <p:cNvPr id="4" name="Symbol zastępczy zawartości 3" descr="http://www.staszic.pl/images/gal0039/DSC_081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27280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dirty="0" smtClean="0"/>
              <a:t>Pamiątka -wspólne zdjęcie na zakończenie spotkania</a:t>
            </a:r>
            <a:br>
              <a:rPr lang="pl-PL" sz="4400" dirty="0" smtClean="0"/>
            </a:br>
            <a:endParaRPr lang="pl-PL" dirty="0"/>
          </a:p>
        </p:txBody>
      </p:sp>
      <p:pic>
        <p:nvPicPr>
          <p:cNvPr id="4" name="Symbol zastępczy zawartości 3" descr="http://www.staszic.pl/images/gal0039/DSC_20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92088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Te radosne chwile spędzone z Wami </a:t>
            </a:r>
            <a:r>
              <a:rPr lang="pl-PL" dirty="0" err="1" smtClean="0"/>
              <a:t>dzieciaczki</a:t>
            </a:r>
            <a:r>
              <a:rPr lang="pl-PL" dirty="0" smtClean="0"/>
              <a:t>  stały się naszą </a:t>
            </a:r>
            <a:r>
              <a:rPr lang="pl-PL" dirty="0" smtClean="0"/>
              <a:t>”misiową”, </a:t>
            </a:r>
            <a:r>
              <a:rPr lang="pl-PL" dirty="0" smtClean="0"/>
              <a:t>staszicowską </a:t>
            </a:r>
            <a:r>
              <a:rPr lang="pl-PL" dirty="0" smtClean="0"/>
              <a:t>tradycją</a:t>
            </a:r>
            <a:endParaRPr lang="pl-PL" dirty="0"/>
          </a:p>
        </p:txBody>
      </p:sp>
      <p:pic>
        <p:nvPicPr>
          <p:cNvPr id="3" name="Obraz 2" descr="https://4.bp.blogspot.com/-qYk4dmgZDjM/WB4a7kEdd6I/AAAAAAAAEOs/vzjD0Ptyg3M_T3Gx2GpUBvvbWEjsBAiCwCK4B/s320/odznaka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573016"/>
            <a:ext cx="25202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 utęsknieniem czekamy na  kolejne, wspólne świętowanie Dnia Pluszowego Misia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Uczniowie I Liceum im. </a:t>
            </a:r>
            <a:r>
              <a:rPr lang="pl-PL" dirty="0" err="1" smtClean="0"/>
              <a:t>ks.St.Staszica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w Hrubieszowie</a:t>
            </a:r>
            <a:endParaRPr lang="pl-PL" dirty="0"/>
          </a:p>
        </p:txBody>
      </p:sp>
      <p:pic>
        <p:nvPicPr>
          <p:cNvPr id="4" name="Obraz 3" descr="Gify , obrazki i wierszyki na kazdą okazje: Gify misie i inne pluszak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700808"/>
            <a:ext cx="1800200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Myszka Miki pomaga kolorować</a:t>
            </a:r>
            <a:endParaRPr lang="pl-PL" dirty="0"/>
          </a:p>
        </p:txBody>
      </p:sp>
      <p:pic>
        <p:nvPicPr>
          <p:cNvPr id="4" name="Picture 2" descr="http://www.staszic.pl/images/gal0404/DSC_3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01426"/>
            <a:ext cx="7344816" cy="48934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 </a:t>
            </a:r>
            <a:r>
              <a:rPr lang="pl-PL" sz="3600" i="1" dirty="0" smtClean="0"/>
              <a:t>Wspólne tańce przy piosence                   „Jadą , </a:t>
            </a:r>
            <a:r>
              <a:rPr lang="pl-PL" sz="3600" i="1" dirty="0" err="1" smtClean="0"/>
              <a:t>jadą</a:t>
            </a:r>
            <a:r>
              <a:rPr lang="pl-PL" sz="3600" i="1" dirty="0" smtClean="0"/>
              <a:t> misie</a:t>
            </a:r>
            <a:r>
              <a:rPr lang="pl-PL" sz="3600" i="1" dirty="0" smtClean="0"/>
              <a:t>”…</a:t>
            </a:r>
            <a:endParaRPr lang="pl-PL" sz="3600" dirty="0"/>
          </a:p>
        </p:txBody>
      </p:sp>
      <p:pic>
        <p:nvPicPr>
          <p:cNvPr id="4" name="Symbol zastępczy zawartości 3" descr="http://www.staszic.pl/images/gal0404/DSC_33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62473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Tańców nie było końca…</a:t>
            </a:r>
            <a:endParaRPr lang="pl-PL" dirty="0"/>
          </a:p>
        </p:txBody>
      </p:sp>
      <p:pic>
        <p:nvPicPr>
          <p:cNvPr id="4" name="Picture 4" descr="http://www.staszic.pl/images/gal0404/20191125_11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94732"/>
            <a:ext cx="8229600" cy="389877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Uwaga! Chowamy się pod chustą!!!</a:t>
            </a:r>
            <a:endParaRPr lang="pl-PL" dirty="0"/>
          </a:p>
        </p:txBody>
      </p:sp>
      <p:pic>
        <p:nvPicPr>
          <p:cNvPr id="4" name="Symbol zastępczy zawartości 3" descr="http://www.staszic.pl/images/gal0404/20191125_1104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94732"/>
            <a:ext cx="8229600" cy="389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i="1" dirty="0" smtClean="0"/>
              <a:t>Wspólne zabawy przez tunel</a:t>
            </a:r>
            <a:endParaRPr lang="pl-PL" dirty="0"/>
          </a:p>
        </p:txBody>
      </p:sp>
      <p:pic>
        <p:nvPicPr>
          <p:cNvPr id="4" name="Symbol zastępczy zawartości 3" descr="http://www.staszic.pl/images/gal0404/DSC_332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42484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Kto pierwszy ….</a:t>
            </a:r>
            <a:endParaRPr lang="pl-PL" dirty="0"/>
          </a:p>
        </p:txBody>
      </p:sp>
      <p:pic>
        <p:nvPicPr>
          <p:cNvPr id="4" name="Symbol zastępczy zawartości 3" descr="http://www.staszic.pl/images/gal0404/DSC_33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4807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208</TotalTime>
  <Words>218</Words>
  <Application>Microsoft Office PowerPoint</Application>
  <PresentationFormat>Pokaz na ekranie (4:3)</PresentationFormat>
  <Paragraphs>40</Paragraphs>
  <Slides>39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Hol</vt:lpstr>
      <vt:lpstr>Wspomnień moc…..</vt:lpstr>
      <vt:lpstr>Obchody Dnia Pluszowego Misia  w murach naszej szkoły – rok 2019/2020  Przedstawienie podczas którego opowiedziana została historia nieśmiałego Misia  i jego przeżycia podczas pierwszego dnia w szkole.  </vt:lpstr>
      <vt:lpstr>Wspólne rysowanie kolorowanek Misia</vt:lpstr>
      <vt:lpstr>Myszka Miki pomaga kolorować</vt:lpstr>
      <vt:lpstr> Wspólne tańce przy piosence                   „Jadą , jadą misie”…</vt:lpstr>
      <vt:lpstr>Tańców nie było końca…</vt:lpstr>
      <vt:lpstr>Uwaga! Chowamy się pod chustą!!!</vt:lpstr>
      <vt:lpstr>Wspólne zabawy przez tunel</vt:lpstr>
      <vt:lpstr>Kto pierwszy ….</vt:lpstr>
      <vt:lpstr>Pamiątkowe zdjęcie</vt:lpstr>
      <vt:lpstr> Wspólne świętowanie-  rok 2017/2018  -uczniowie klasy IID przygotowali prawdziwe urodziny misia!  </vt:lpstr>
      <vt:lpstr>Szaleństwa z Misiem</vt:lpstr>
      <vt:lpstr>Babeczki uwielbiane przez dzieci i Misia!</vt:lpstr>
      <vt:lpstr>Misiowe pyszności</vt:lpstr>
      <vt:lpstr>Uff jak ciężko…  przeciąganie liny</vt:lpstr>
      <vt:lpstr>  Suuuper tańce!</vt:lpstr>
      <vt:lpstr>Szaleństwa z misiem </vt:lpstr>
      <vt:lpstr>Wspólne zdjęcie z bohaterami  przedstawienia</vt:lpstr>
      <vt:lpstr>  Wspólne świętowanie-  rok 2018/2019  część artystyczna, w której aktorzy- uczniowie klasy III D,zachęcali do ruchu, zdrowego trybu życia i uprawiania różnych dyscyplin sportowych </vt:lpstr>
      <vt:lpstr>Tańce z misiem</vt:lpstr>
      <vt:lpstr>Zabawy z chustą animacyjną</vt:lpstr>
      <vt:lpstr>Tańce przy piosence „Stary niedźwiedź mocno śpi, stary niedźwiedź mocno śpi, my się go boimy, na palcach chodzimy, jak …</vt:lpstr>
      <vt:lpstr>Uwieńczeniem spotkania było wspólne zdjęcie</vt:lpstr>
      <vt:lpstr>   Wspólne świętowanie-  rok 2016/2017  Uczennice klasy II B liceum, przygotowały bajkowe przedstawienie opowiadające o niedźwiadku, który docenił, czym jest dla niego przyjaźń.</vt:lpstr>
      <vt:lpstr>Slajd 25</vt:lpstr>
      <vt:lpstr>           Ale suuuper!!!</vt:lpstr>
      <vt:lpstr>   Wspólne świętowanie-  rok- 2015/2016   spotkanie nasze rozpoczęło się przedstawieniem na motywach bajki o Kubusiu Puchatku- pojawili się w niej bohaterowie słynnej Krainy Lodu, Madagaskaru, Myszka Miki. Spektakl przygotowany został przez uczennice kl. I b i uczniów kl. I a</vt:lpstr>
      <vt:lpstr> Zdjęcia na fotościance </vt:lpstr>
      <vt:lpstr>Uwielbiane przez dzieciaczki malowanie twarzy</vt:lpstr>
      <vt:lpstr>Wspólne zabawy z bohaterami bajek</vt:lpstr>
      <vt:lpstr>Rzucanie piłeczki do kosza  z bałwankiem</vt:lpstr>
      <vt:lpstr>Wspólne zabawy nie mają końca!!!</vt:lpstr>
      <vt:lpstr> Dzieci również wcieliły się  w różne role np. Króla Juliana</vt:lpstr>
      <vt:lpstr>Uwielbiana przez dzieci pszczółka </vt:lpstr>
      <vt:lpstr>Nasi uczniowie wręczyli własnoręcznie wykonane ordery w kształcie Kubusia Puchatka</vt:lpstr>
      <vt:lpstr>W zamian otrzymaliśmy  od dzieci koszyk słodkości i gipsowe figurki bohatera spotkania</vt:lpstr>
      <vt:lpstr>Pamiątka -wspólne zdjęcie na zakończenie spotkania </vt:lpstr>
      <vt:lpstr>Te radosne chwile spędzone z Wami dzieciaczki  stały się naszą ”misiową”, staszicowską tradycją</vt:lpstr>
      <vt:lpstr>Z utęsknieniem czekamy na  kolejne, wspólne świętowanie Dnia Pluszowego Misia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Wspomnień moc…..</dc:title>
  <dc:creator>user</dc:creator>
  <cp:lastModifiedBy>user</cp:lastModifiedBy>
  <cp:revision>43</cp:revision>
  <dcterms:created xsi:type="dcterms:W3CDTF">2020-11-24T10:50:45Z</dcterms:created>
  <dcterms:modified xsi:type="dcterms:W3CDTF">2020-11-24T18:05:23Z</dcterms:modified>
</cp:coreProperties>
</file>